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notesMasterIdLst>
    <p:notesMasterId r:id="rId15"/>
  </p:notesMasterIdLst>
  <p:sldIdLst>
    <p:sldId id="302" r:id="rId2"/>
    <p:sldId id="304" r:id="rId3"/>
    <p:sldId id="303" r:id="rId4"/>
    <p:sldId id="305" r:id="rId5"/>
    <p:sldId id="308" r:id="rId6"/>
    <p:sldId id="309" r:id="rId7"/>
    <p:sldId id="306" r:id="rId8"/>
    <p:sldId id="307" r:id="rId9"/>
    <p:sldId id="310" r:id="rId10"/>
    <p:sldId id="313" r:id="rId11"/>
    <p:sldId id="312" r:id="rId12"/>
    <p:sldId id="314" r:id="rId13"/>
    <p:sldId id="315" r:id="rId14"/>
  </p:sldIdLst>
  <p:sldSz cx="11522075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ללא סגנון, רשת טבלה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913" autoAdjust="0"/>
    <p:restoredTop sz="94660"/>
  </p:normalViewPr>
  <p:slideViewPr>
    <p:cSldViewPr>
      <p:cViewPr varScale="1">
        <p:scale>
          <a:sx n="111" d="100"/>
          <a:sy n="111" d="100"/>
        </p:scale>
        <p:origin x="-912" y="-52"/>
      </p:cViewPr>
      <p:guideLst>
        <p:guide orient="horz" pos="2160"/>
        <p:guide pos="36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D438DE5-3A01-4A96-B6BE-6C3D35906B44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549275" y="685800"/>
            <a:ext cx="57594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ED1735A-6E16-4896-8C71-2AE8786A4A3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069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6817206" y="3810001"/>
            <a:ext cx="4704871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6817228" y="3897010"/>
            <a:ext cx="4704849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6817228" y="4115167"/>
            <a:ext cx="4704849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6817228" y="4164403"/>
            <a:ext cx="2477246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6817228" y="4199572"/>
            <a:ext cx="2477246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6817228" y="3962400"/>
            <a:ext cx="3859895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9294911" y="4060983"/>
            <a:ext cx="2016363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11522075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1" y="3675528"/>
            <a:ext cx="11522076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8082149" y="3643090"/>
            <a:ext cx="3439927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11522075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576104" y="2401888"/>
            <a:ext cx="10657919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576104" y="3899938"/>
            <a:ext cx="6241124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8449522" y="4206240"/>
            <a:ext cx="1209818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6817228" y="4205288"/>
            <a:ext cx="1632294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10483889" y="1136"/>
            <a:ext cx="94216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545539" y="1143000"/>
            <a:ext cx="2400432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576104" y="1143000"/>
            <a:ext cx="7873418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910164" y="1981201"/>
            <a:ext cx="9793764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910164" y="3367088"/>
            <a:ext cx="9793764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576104" y="2249425"/>
            <a:ext cx="5088916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5857055" y="2249425"/>
            <a:ext cx="5088916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80087" y="1143000"/>
            <a:ext cx="10561902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480087" y="2244970"/>
            <a:ext cx="5092757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5949072" y="2244970"/>
            <a:ext cx="5092917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480087" y="2708519"/>
            <a:ext cx="5092757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5945391" y="2708519"/>
            <a:ext cx="5092917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76104" y="1143000"/>
            <a:ext cx="10369868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8295894" y="612648"/>
            <a:ext cx="1206219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6625193" y="612648"/>
            <a:ext cx="1670701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10300735" y="2272"/>
            <a:ext cx="960173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45777" y="1101970"/>
            <a:ext cx="4263168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6745777" y="2010727"/>
            <a:ext cx="4263168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92035" y="776287"/>
            <a:ext cx="6429318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855325" y="1109161"/>
            <a:ext cx="73941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08653" y="1143000"/>
            <a:ext cx="5761038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7671861" y="3274309"/>
            <a:ext cx="3264588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9"/>
            <a:ext cx="11522075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11522075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1" y="308277"/>
            <a:ext cx="11522076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6817206" y="360247"/>
            <a:ext cx="4704871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6817228" y="440113"/>
            <a:ext cx="4704849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6813623" y="497504"/>
            <a:ext cx="3859895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9291306" y="588943"/>
            <a:ext cx="2016363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11447688" y="-2001"/>
            <a:ext cx="72613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11396674" y="-2001"/>
            <a:ext cx="3456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11372666" y="-2001"/>
            <a:ext cx="1152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11309656" y="-2001"/>
            <a:ext cx="3456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11234372" y="380"/>
            <a:ext cx="6913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11181195" y="380"/>
            <a:ext cx="1152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576104" y="1143000"/>
            <a:ext cx="10369868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576104" y="2249424"/>
            <a:ext cx="10369868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8299493" y="612648"/>
            <a:ext cx="1206219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ה'/תמוז/תשע"ח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6625193" y="612648"/>
            <a:ext cx="1670701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10300735" y="2272"/>
            <a:ext cx="960173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7" Type="http://schemas.openxmlformats.org/officeDocument/2006/relationships/image" Target="../media/image35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7" Type="http://schemas.openxmlformats.org/officeDocument/2006/relationships/image" Target="../media/image48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June </a:t>
            </a:r>
            <a:r>
              <a:rPr lang="en-US" dirty="0" smtClean="0">
                <a:latin typeface="+mn-lt"/>
              </a:rPr>
              <a:t>19, </a:t>
            </a:r>
            <a:r>
              <a:rPr lang="en-US" dirty="0" smtClean="0">
                <a:latin typeface="+mn-lt"/>
              </a:rPr>
              <a:t>2018</a:t>
            </a:r>
            <a:endParaRPr lang="he-IL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340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149" y="3706028"/>
            <a:ext cx="3168352" cy="237532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149" y="1330708"/>
            <a:ext cx="3168352" cy="237532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797" y="3706028"/>
            <a:ext cx="3168352" cy="237532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797" y="1330708"/>
            <a:ext cx="3168352" cy="237532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946" y="3706028"/>
            <a:ext cx="3168352" cy="237532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947" y="1330707"/>
            <a:ext cx="3168352" cy="2375321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04141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1788" y="527050"/>
            <a:ext cx="12185651" cy="5803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50991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קבוצה 2"/>
          <p:cNvGrpSpPr/>
          <p:nvPr/>
        </p:nvGrpSpPr>
        <p:grpSpPr>
          <a:xfrm>
            <a:off x="46405" y="822610"/>
            <a:ext cx="11369762" cy="5558718"/>
            <a:chOff x="46405" y="548681"/>
            <a:chExt cx="11369762" cy="5558718"/>
          </a:xfrm>
        </p:grpSpPr>
        <p:pic>
          <p:nvPicPr>
            <p:cNvPr id="12300" name="Picture 1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89" r="-1"/>
            <a:stretch/>
          </p:blipFill>
          <p:spPr bwMode="auto">
            <a:xfrm>
              <a:off x="7640588" y="3335519"/>
              <a:ext cx="3775579" cy="276769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301" name="Picture 13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87"/>
            <a:stretch/>
          </p:blipFill>
          <p:spPr bwMode="auto">
            <a:xfrm>
              <a:off x="7638578" y="548681"/>
              <a:ext cx="3777589" cy="2796612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304" name="Picture 16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44"/>
            <a:stretch/>
          </p:blipFill>
          <p:spPr bwMode="auto">
            <a:xfrm>
              <a:off x="46405" y="3345293"/>
              <a:ext cx="4130456" cy="2759839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305" name="Picture 17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28"/>
            <a:stretch/>
          </p:blipFill>
          <p:spPr bwMode="auto">
            <a:xfrm>
              <a:off x="46405" y="548681"/>
              <a:ext cx="4130456" cy="2796612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306" name="Picture 18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38"/>
            <a:stretch/>
          </p:blipFill>
          <p:spPr bwMode="auto">
            <a:xfrm>
              <a:off x="4176861" y="3349623"/>
              <a:ext cx="3463727" cy="2757776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307" name="Picture 19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65" r="1252"/>
            <a:stretch/>
          </p:blipFill>
          <p:spPr bwMode="auto">
            <a:xfrm>
              <a:off x="4176860" y="548681"/>
              <a:ext cx="3456386" cy="2786839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28622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קבוצה 1"/>
          <p:cNvGrpSpPr/>
          <p:nvPr/>
        </p:nvGrpSpPr>
        <p:grpSpPr>
          <a:xfrm>
            <a:off x="122301" y="678434"/>
            <a:ext cx="10778357" cy="5271950"/>
            <a:chOff x="122301" y="678434"/>
            <a:chExt cx="10778357" cy="5271950"/>
          </a:xfrm>
        </p:grpSpPr>
        <p:pic>
          <p:nvPicPr>
            <p:cNvPr id="13314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"/>
            <a:stretch/>
          </p:blipFill>
          <p:spPr bwMode="auto">
            <a:xfrm>
              <a:off x="122301" y="3337376"/>
              <a:ext cx="3910544" cy="2613008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3315" name="Picture 3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1"/>
            <a:stretch/>
          </p:blipFill>
          <p:spPr bwMode="auto">
            <a:xfrm>
              <a:off x="122301" y="678604"/>
              <a:ext cx="3910544" cy="2658772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3316" name="Picture 4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6" r="1324"/>
            <a:stretch/>
          </p:blipFill>
          <p:spPr bwMode="auto">
            <a:xfrm>
              <a:off x="4032845" y="678604"/>
              <a:ext cx="3309754" cy="26537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3318" name="Picture 6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05" r="234"/>
            <a:stretch/>
          </p:blipFill>
          <p:spPr bwMode="auto">
            <a:xfrm>
              <a:off x="4032845" y="3337376"/>
              <a:ext cx="3309754" cy="2613008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3319" name="Picture 7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3"/>
            <a:stretch/>
          </p:blipFill>
          <p:spPr bwMode="auto">
            <a:xfrm>
              <a:off x="7342599" y="3337376"/>
              <a:ext cx="3558059" cy="2613008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3320" name="Picture 8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2"/>
            <a:stretch/>
          </p:blipFill>
          <p:spPr bwMode="auto">
            <a:xfrm>
              <a:off x="7348329" y="678434"/>
              <a:ext cx="3552329" cy="265395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94756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1665" y="3733500"/>
            <a:ext cx="3819985" cy="2863851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1664" y="869649"/>
            <a:ext cx="3819987" cy="2863852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1651" y="3733501"/>
            <a:ext cx="3819985" cy="2863851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1651" y="869649"/>
            <a:ext cx="3819986" cy="2863851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60437" y="836712"/>
            <a:ext cx="136815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2 Subjects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620877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594" y="3683852"/>
            <a:ext cx="3912459" cy="2933178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594" y="747578"/>
            <a:ext cx="3912459" cy="2933179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5052" y="3680758"/>
            <a:ext cx="3916585" cy="2936272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5053" y="747579"/>
            <a:ext cx="3912460" cy="2933179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60437" y="836712"/>
            <a:ext cx="136815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4 Subjects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344484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3681" y="893589"/>
            <a:ext cx="3766087" cy="2823443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3681" y="3717032"/>
            <a:ext cx="3766087" cy="2823443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1843" y="893589"/>
            <a:ext cx="3771838" cy="282775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1843" y="3717032"/>
            <a:ext cx="3771838" cy="282775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60437" y="836712"/>
            <a:ext cx="136815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5 Subjects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994007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862" y="3645024"/>
            <a:ext cx="3914055" cy="293437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863" y="692696"/>
            <a:ext cx="3914055" cy="293437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806" y="692696"/>
            <a:ext cx="3914056" cy="293437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806" y="3645024"/>
            <a:ext cx="3917005" cy="2936586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60437" y="836712"/>
            <a:ext cx="136815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7 Subjects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513784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437" y="836712"/>
            <a:ext cx="136815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7 Subjects</a:t>
            </a:r>
            <a:endParaRPr lang="he-IL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66"/>
          <a:stretch/>
        </p:blipFill>
        <p:spPr bwMode="auto">
          <a:xfrm>
            <a:off x="6683848" y="3711243"/>
            <a:ext cx="4248471" cy="278587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849" y="751897"/>
            <a:ext cx="4248471" cy="295934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2" r="6273"/>
          <a:stretch/>
        </p:blipFill>
        <p:spPr bwMode="auto">
          <a:xfrm>
            <a:off x="2736486" y="3711244"/>
            <a:ext cx="3947363" cy="278587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486" y="751897"/>
            <a:ext cx="3947362" cy="295934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0876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437" y="836712"/>
            <a:ext cx="2160240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2 Subjects</a:t>
            </a:r>
          </a:p>
          <a:p>
            <a:pPr algn="l"/>
            <a:r>
              <a:rPr lang="en-US" dirty="0" smtClean="0"/>
              <a:t>4 stimuli</a:t>
            </a:r>
          </a:p>
          <a:p>
            <a:pPr algn="l"/>
            <a:r>
              <a:rPr lang="en-US" dirty="0" smtClean="0"/>
              <a:t>Time domain</a:t>
            </a:r>
            <a:endParaRPr lang="he-IL" dirty="0"/>
          </a:p>
        </p:txBody>
      </p:sp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717" y="741099"/>
            <a:ext cx="3888432" cy="291516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717" y="3656264"/>
            <a:ext cx="3888432" cy="2942973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149" y="741100"/>
            <a:ext cx="3921203" cy="2915166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149" y="3656266"/>
            <a:ext cx="3925520" cy="2942971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904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437" y="836712"/>
            <a:ext cx="2160240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2 Subjects</a:t>
            </a:r>
          </a:p>
          <a:p>
            <a:pPr algn="l"/>
            <a:r>
              <a:rPr lang="en-US" dirty="0" smtClean="0"/>
              <a:t>4 stimuli</a:t>
            </a:r>
          </a:p>
          <a:p>
            <a:pPr algn="l"/>
            <a:r>
              <a:rPr lang="en-US" dirty="0" smtClean="0"/>
              <a:t>Frequency domain</a:t>
            </a:r>
            <a:endParaRPr lang="he-IL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2941" y="3622163"/>
            <a:ext cx="3861272" cy="2894804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2941" y="730824"/>
            <a:ext cx="3859707" cy="2893631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4728" y="731947"/>
            <a:ext cx="3858213" cy="289251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4728" y="3624457"/>
            <a:ext cx="3858213" cy="289251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263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149" y="3706028"/>
            <a:ext cx="4002452" cy="3000646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149" y="705382"/>
            <a:ext cx="4002452" cy="3000646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6698" y="3706028"/>
            <a:ext cx="4002452" cy="3000646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6697" y="705382"/>
            <a:ext cx="4002452" cy="3000646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60437" y="836712"/>
            <a:ext cx="223224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8 Subjects</a:t>
            </a:r>
          </a:p>
          <a:p>
            <a:pPr algn="l"/>
            <a:r>
              <a:rPr lang="en-US" dirty="0" smtClean="0"/>
              <a:t>Frequency domain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53307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22295</TotalTime>
  <Words>30</Words>
  <Application>Microsoft Office PowerPoint</Application>
  <PresentationFormat>מותאם אישית</PresentationFormat>
  <Paragraphs>14</Paragraphs>
  <Slides>13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14" baseType="lpstr">
      <vt:lpstr>עירוני</vt:lpstr>
      <vt:lpstr>June 19, 2018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304</cp:revision>
  <dcterms:created xsi:type="dcterms:W3CDTF">2017-11-28T18:26:58Z</dcterms:created>
  <dcterms:modified xsi:type="dcterms:W3CDTF">2018-06-19T01:16:49Z</dcterms:modified>
</cp:coreProperties>
</file>